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3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umsplatzhalter 29"/>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19" name="Fußzeilenplatzhalter 18"/>
          <p:cNvSpPr>
            <a:spLocks noGrp="1"/>
          </p:cNvSpPr>
          <p:nvPr>
            <p:ph type="ftr" sz="quarter" idx="11"/>
          </p:nvPr>
        </p:nvSpPr>
        <p:spPr/>
        <p:txBody>
          <a:bodyPr/>
          <a:lstStyle/>
          <a:p>
            <a:endParaRPr lang="de-DE" dirty="0"/>
          </a:p>
        </p:txBody>
      </p:sp>
      <p:sp>
        <p:nvSpPr>
          <p:cNvPr id="27" name="Foliennummernplatzhalter 26"/>
          <p:cNvSpPr>
            <a:spLocks noGrp="1"/>
          </p:cNvSpPr>
          <p:nvPr>
            <p:ph type="sldNum" sz="quarter" idx="12"/>
          </p:nvPr>
        </p:nvSpPr>
        <p:spPr/>
        <p:txBody>
          <a:bodyPr/>
          <a:lstStyle/>
          <a:p>
            <a:fld id="{A0E7577C-91D1-48F5-A772-3F488F0EC785}" type="slidenum">
              <a:rPr lang="de-DE" smtClean="0"/>
              <a:t>‹Nr.›</a:t>
            </a:fld>
            <a:endParaRPr lang="de-DE"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0E7577C-91D1-48F5-A772-3F488F0EC785}" type="slidenum">
              <a:rPr lang="de-DE" smtClean="0"/>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0E7577C-91D1-48F5-A772-3F488F0EC785}" type="slidenum">
              <a:rPr lang="de-DE" smtClean="0"/>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0E7577C-91D1-48F5-A772-3F488F0EC785}" type="slidenum">
              <a:rPr lang="de-DE" smtClean="0"/>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0E7577C-91D1-48F5-A772-3F488F0EC785}" type="slidenum">
              <a:rPr lang="de-DE" smtClean="0"/>
              <a:t>‹Nr.›</a:t>
            </a:fld>
            <a:endParaRPr lang="de-D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0E7577C-91D1-48F5-A772-3F488F0EC785}" type="slidenum">
              <a:rPr lang="de-DE" smtClean="0"/>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0E7577C-91D1-48F5-A772-3F488F0EC785}" type="slidenum">
              <a:rPr lang="de-DE" smtClean="0"/>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0E7577C-91D1-48F5-A772-3F488F0EC785}" type="slidenum">
              <a:rPr lang="de-DE" smtClean="0"/>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0E7577C-91D1-48F5-A772-3F488F0EC785}" type="slidenum">
              <a:rPr lang="de-DE" smtClean="0"/>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0E7577C-91D1-48F5-A772-3F488F0EC785}" type="slidenum">
              <a:rPr lang="de-DE" smtClean="0"/>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Eine Ecke des Rechtecks schneiden und abrunde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htwinkliges Dreiec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D7365A18-6F9A-4989-A3A7-921DEBB22D55}" type="datetimeFigureOut">
              <a:rPr lang="de-DE" smtClean="0"/>
              <a:t>15.12.2015</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a:xfrm>
            <a:off x="8077200" y="6356350"/>
            <a:ext cx="609600" cy="365125"/>
          </a:xfrm>
        </p:spPr>
        <p:txBody>
          <a:bodyPr/>
          <a:lstStyle/>
          <a:p>
            <a:fld id="{A0E7577C-91D1-48F5-A772-3F488F0EC785}" type="slidenum">
              <a:rPr lang="de-DE" smtClean="0"/>
              <a:t>‹Nr.›</a:t>
            </a:fld>
            <a:endParaRPr lang="de-DE" dirty="0"/>
          </a:p>
        </p:txBody>
      </p:sp>
      <p:sp>
        <p:nvSpPr>
          <p:cNvPr id="3" name="Bildplatzhalt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dirty="0" smtClean="0"/>
              <a:t>Bild durch Klicken auf Symbol hinzufügen</a:t>
            </a:r>
            <a:endParaRPr kumimoji="0" lang="en-US" dirty="0"/>
          </a:p>
        </p:txBody>
      </p:sp>
      <p:sp>
        <p:nvSpPr>
          <p:cNvPr id="10" name="Freihand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ihand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ihand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ihand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elplatzhalt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365A18-6F9A-4989-A3A7-921DEBB22D55}" type="datetimeFigureOut">
              <a:rPr lang="de-DE" smtClean="0"/>
              <a:t>15.12.2015</a:t>
            </a:fld>
            <a:endParaRPr lang="de-DE" dirty="0"/>
          </a:p>
        </p:txBody>
      </p:sp>
      <p:sp>
        <p:nvSpPr>
          <p:cNvPr id="22" name="Fußzeilenplatzhalt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dirty="0"/>
          </a:p>
        </p:txBody>
      </p:sp>
      <p:sp>
        <p:nvSpPr>
          <p:cNvPr id="18" name="Foliennummernplatzhalt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E7577C-91D1-48F5-A772-3F488F0EC785}" type="slidenum">
              <a:rPr lang="de-DE" smtClean="0"/>
              <a:t>‹Nr.›</a:t>
            </a:fld>
            <a:endParaRPr lang="de-DE" dirty="0"/>
          </a:p>
        </p:txBody>
      </p:sp>
      <p:grpSp>
        <p:nvGrpSpPr>
          <p:cNvPr id="2" name="Gruppieren 1"/>
          <p:cNvGrpSpPr/>
          <p:nvPr/>
        </p:nvGrpSpPr>
        <p:grpSpPr>
          <a:xfrm>
            <a:off x="-19017" y="202408"/>
            <a:ext cx="9180548" cy="649224"/>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C:\Users\Paul\AppData\Local\Microsoft\Windows\Temporary Internet Files\Content.IE5\WI06N225\weihnacht139[1].gif"/>
          <p:cNvPicPr>
            <a:picLocks noChangeAspect="1" noChangeArrowheads="1" noCrop="1"/>
          </p:cNvPicPr>
          <p:nvPr/>
        </p:nvPicPr>
        <p:blipFill>
          <a:blip r:embed="rId2" cstate="print"/>
          <a:srcRect/>
          <a:stretch>
            <a:fillRect/>
          </a:stretch>
        </p:blipFill>
        <p:spPr bwMode="auto">
          <a:xfrm>
            <a:off x="4283968" y="4653136"/>
            <a:ext cx="4387780" cy="2204864"/>
          </a:xfrm>
          <a:prstGeom prst="rect">
            <a:avLst/>
          </a:prstGeom>
          <a:noFill/>
        </p:spPr>
      </p:pic>
      <p:sp>
        <p:nvSpPr>
          <p:cNvPr id="13" name="Textfeld 12"/>
          <p:cNvSpPr txBox="1"/>
          <p:nvPr/>
        </p:nvSpPr>
        <p:spPr>
          <a:xfrm>
            <a:off x="683568" y="5733256"/>
            <a:ext cx="2880320" cy="523220"/>
          </a:xfrm>
          <a:prstGeom prst="rect">
            <a:avLst/>
          </a:prstGeom>
          <a:noFill/>
        </p:spPr>
        <p:txBody>
          <a:bodyPr wrap="square" rtlCol="0">
            <a:spAutoFit/>
          </a:bodyPr>
          <a:lstStyle/>
          <a:p>
            <a:r>
              <a:rPr lang="de-DE" sz="2800" b="1" i="1" dirty="0" smtClean="0">
                <a:latin typeface="Monotype Corsiva" pitchFamily="66" charset="0"/>
              </a:rPr>
              <a:t>Der Vorstand</a:t>
            </a:r>
            <a:endParaRPr lang="de-DE" sz="2800" b="1" i="1" dirty="0">
              <a:latin typeface="Monotype Corsiva" pitchFamily="66" charset="0"/>
            </a:endParaRPr>
          </a:p>
        </p:txBody>
      </p:sp>
      <p:sp>
        <p:nvSpPr>
          <p:cNvPr id="18" name="Textfeld 17"/>
          <p:cNvSpPr txBox="1"/>
          <p:nvPr/>
        </p:nvSpPr>
        <p:spPr>
          <a:xfrm>
            <a:off x="0" y="908720"/>
            <a:ext cx="9144000" cy="3754874"/>
          </a:xfrm>
          <a:prstGeom prst="rect">
            <a:avLst/>
          </a:prstGeom>
          <a:noFill/>
        </p:spPr>
        <p:txBody>
          <a:bodyPr wrap="square" rtlCol="0">
            <a:spAutoFit/>
          </a:bodyPr>
          <a:lstStyle/>
          <a:p>
            <a:r>
              <a:rPr lang="de-DE" sz="2800" i="1" dirty="0" smtClean="0">
                <a:latin typeface="Monotype Corsiva" pitchFamily="66" charset="0"/>
              </a:rPr>
              <a:t>Liebe</a:t>
            </a:r>
            <a:r>
              <a:rPr lang="de-DE" sz="2800" i="1" dirty="0" smtClean="0">
                <a:latin typeface="Monotype Corsiva" pitchFamily="66" charset="0"/>
                <a:cs typeface="Arial" pitchFamily="34" charset="0"/>
              </a:rPr>
              <a:t> Anglerinnen, Angler und Vereinsmitglieder,</a:t>
            </a:r>
          </a:p>
          <a:p>
            <a:endParaRPr lang="de-DE" i="1" dirty="0">
              <a:latin typeface="Monotype Corsiva" pitchFamily="66" charset="0"/>
              <a:cs typeface="Arial" pitchFamily="34" charset="0"/>
            </a:endParaRPr>
          </a:p>
          <a:p>
            <a:r>
              <a:rPr lang="de-DE" sz="2400" i="1" dirty="0">
                <a:latin typeface="Monotype Corsiva" pitchFamily="66" charset="0"/>
                <a:cs typeface="Arial" pitchFamily="34" charset="0"/>
              </a:rPr>
              <a:t>w</a:t>
            </a:r>
            <a:r>
              <a:rPr lang="de-DE" sz="2400" i="1" dirty="0" smtClean="0">
                <a:latin typeface="Monotype Corsiva" pitchFamily="66" charset="0"/>
                <a:cs typeface="Arial" pitchFamily="34" charset="0"/>
              </a:rPr>
              <a:t>ieder neigt sich ein Jahr dem Ende entgegen. Und wie immer kann man sagen, es war ein  schönes , erfolgreiches  Angeljahr. </a:t>
            </a:r>
          </a:p>
          <a:p>
            <a:r>
              <a:rPr lang="de-DE" sz="2400" i="1" dirty="0" smtClean="0">
                <a:latin typeface="Monotype Corsiva" pitchFamily="66" charset="0"/>
                <a:cs typeface="Arial" pitchFamily="34" charset="0"/>
              </a:rPr>
              <a:t>In den restlichen Tagen des alten Jahres nehmt Euch mit Euren Familien ein wenig Zeit um von der Hektik des  Alltages Abstand zu bekommen und vielleicht lange  verschobene Dinge zu erledigen.</a:t>
            </a:r>
          </a:p>
          <a:p>
            <a:r>
              <a:rPr lang="de-DE" sz="2400" i="1" dirty="0" smtClean="0">
                <a:latin typeface="Monotype Corsiva" pitchFamily="66" charset="0"/>
                <a:cs typeface="Arial" pitchFamily="34" charset="0"/>
              </a:rPr>
              <a:t>Wir wünschen Euch ein frohes Weihnachtsfest und  einen guten Rutsch ins neue Jahr und freuen uns darauf, Euch im nächsten Jahr wieder bei unseren Angelveranstaltungen gesund und munter begrüßen zu können.</a:t>
            </a:r>
            <a:endParaRPr lang="de-DE" sz="2400" i="1" dirty="0">
              <a:latin typeface="Monotype Corsiva"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98</Words>
  <Application>Microsoft Office PowerPoint</Application>
  <PresentationFormat>Bildschirmpräsentation (4:3)</PresentationFormat>
  <Paragraphs>6</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Hyperion</vt:lpstr>
      <vt:lpstr>Folie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Paul</dc:creator>
  <cp:lastModifiedBy>Paul</cp:lastModifiedBy>
  <cp:revision>10</cp:revision>
  <dcterms:created xsi:type="dcterms:W3CDTF">2015-12-15T20:17:31Z</dcterms:created>
  <dcterms:modified xsi:type="dcterms:W3CDTF">2015-12-15T21:37:38Z</dcterms:modified>
</cp:coreProperties>
</file>